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ЗОР MOSTBET РОСС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Mostbet бонус за регистрацию: условия и отыгрыш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икита Жданов, беттинг-обозреватель · 16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Приветственный бонус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портивный бонус — отыгрывается ставками с минимальными коэффициентами в заданный ср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азиношный бонус — отыгрывается прокруткой в слотах с высоким вейджер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Выбор направления обычно делается один раз при активации — менять потом нельз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иветственный бонус идёт на первый депозит и делится на спорт и казино; выбирайте направление по реальному стилю игры, а не по размеру цифры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Условия получения бонус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полните счёт на сумму не ниже минимального порога ак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Выберите направление бонуса (спорт или казино) до или при актив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Используйте подходящий метод пополнения — некоторые методы могут не участвовать в ак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онус требует минимального депозита, активации в срок и иногда промокода; прочитайте условия акции целиком до пополнения, чтобы не потерять право на не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Требования по отыгрышу (вейджер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а отыгрыш отводится ограниченное время; по истечении бонус и связанные средства сгораю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Чем выше вейджер и короче срок, тем труднее выполнить услов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Реально оцените, успеете ли вы прокрутить нужный оборот в отведённое врем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Вейджер — множитель оборота ставок для вывода бонуса; ценность акции определяет связка множителя, минимального коэффициента, срока и лимита ставки, а не её размер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Подводные камни и огранич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е превышайте установленный лимит ставки во время отыгрыша бону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рупная ставка сверх лимита может обнулить весь прогресс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Лимит указан в правилах акции — проверьте его до начал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Главные ловушки — лимит ставки при отыгрыше, игры вне зачёта и аннулирование при нарушении; читайте правила акции до активации и соблюдайте их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Стоит ли брать бонус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Тем, кто планирует активно играть в выбранном направлении (спорт или казино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Тем, кто готов соблюдать вейджер, лимиты и сроки без спеш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Тем, кто реально оценил, что успеет выполнить условия своим банк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онус полезен дисциплинированному игроку, готовому выполнить вейджер; ради быстрого вывода или редкой игры честнее играть без бонуса на свои средств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https://mbet-ru.com/mostbet-bonus-za-registraciyu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езависимый информационный проект о букмекере Mostbet в России. Мы не оператор и не владелец бренда Mostbet. Ставки и азартные игры связаны с риском потери денег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Никита Жданов, беттинг-обозреватель</dc:creator>
  <cp:lastModifiedBy>Unknown Creator</cp:lastModifiedBy>
  <dcterms:created xsi:type="dcterms:W3CDTF">2026-07-13T18:05:33Z</dcterms:created>
  <dcterms:modified xsi:type="dcterms:W3CDTF">2026-07-13T18:05:33Z</dcterms:modified>
  <dc:title>Mostbet бонус 2026: приветственный бонус за регистрацию</dc:title>
  <dc:description>Mostbet бонус за регистрацию 2026 — размер приветственного бонуса на спорт и казино, условия отыгрыша, сроки и подводные камни. Объективный разбор акции.</dc:description>
  <dc:subject>Mostbet бонус за регистрацию: условия и отыгрыш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