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казино: слоты, лайв-казино и 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0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раздела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лоты — крупнейший блок, тысячи игр от разных провайд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Live-казино — рулетка, блэкджек, баккара с реальными дилер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раш-игры — Aviator и аналоги с механикой растущего множите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зино — крупный раздел из слотов, live-казино, краш-игр и джекпотов от известных провайдеров; есть демо части слотов и игра на рубл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Слоты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лок популярных игр — проверенные хиты с узнаваемыми механик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овинки — свежие релизы провайдеров с новыми функция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Популярность не означает более высокий шанс выигрыша — это маркетин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лоты — крупнейший блок; выбирайте по RTP и волатильности, а не по обложке; джекпоты и бонусные раунды зрелищны, но не меняют математику и случайность игр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Лайв-казино с дилера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Рулетка — классическая игра с разными типами ставок и своим перевесом завед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лэкджек — карточная игра, где базовая стратегия влияет на результат, но перевес остаё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аккара — простая по правилам игра с минимальным влиянием решений игро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Live-казино — игры с реальными дилерами в трансляции (рулетка, блэкджек, баккара); наглядно и атмосферно, но перевес заведения сохраняется, «вживую» не значит выгодне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Aviator и краш-игр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Множитель растёт от минимального значения и обнуляется случай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Задача — забрать выигрыш кэшаутом до обнул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Выигрыш = ставка, умноженная на множитель в момент кэшау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раш-игры во главе с Aviator — популярный, азартный формат со случайным исходом и Provably Fair; авто-кэшаут помогает дисциплине, но гарантированных схем нет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Бонусы и условия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онус на депозит увеличивает игровой ресурс для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Фриспины — бесплатные вращения в определённых слотах от конкретных провайд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И то, и другое связано вейджером и срок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Казино-бонусы и фриспины связаны высоким вейджером и рассчитаны на слоты; казино затягивает сильнее спорта, поэтому бюджет, лимиты и паузы особенно важн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mostbet-kaz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2026-07-13T18:05:36Z</dcterms:created>
  <dcterms:modified xsi:type="dcterms:W3CDTF">2026-07-13T18:05:36Z</dcterms:modified>
  <dc:title>Mostbet казино 2026: слоты, лайв-казино и Aviator</dc:title>
  <dc:description>Mostbet казино 2026 — каталог слотов, лайв-казино с дилерами, краш-игра Aviator, провайдеры и бонусы казино. Объективный обзор раздела с плюсами и минусами.</dc:description>
  <dc:subject>Mostbet казино: слоты, лайв-казино и Aviator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