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ОБЗОР MOSTBET РОСС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Mostbet линия и коэффициенты: насколько они выгодн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икита Жданов, беттинг-обозреватель · 2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Ширина линии Most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Футбол — РПЛ, еврокубки, топ-лиги, сборн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Хоккей — КХЛ, НХЛ, международные турни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Единоборства, теннис, баскетбол и другие массовые вид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Линия Mostbet широкая — топовые виды, нишевые турниры и развитый лайв; широта даёт свободу стратегий, но на нишевых событиях выше марж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Коэффициенты и марж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а топ-матчи маржа ниже — коэффициенты ближе к реальной вероят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Топ-события популярны, и конкуренция между букмекерами держит маржу на них в узд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Это делает крупные матчи привлекательнее для ставок, чем второстепенные события с раздутой марж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Маржа — зашитая в коэффициенты комиссия букмекера; у Mostbet она конкурентна на топ-события и выше на нишевые, и напрямую влияет на долгосрочный результат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Глубина роспис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а центральные матчи — десятки и сотни рынков в роспис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Базовые исходы дополняются тоталами, форами, статистикой и ставками на игро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лубина позволяет реализовать узкие, специфические прогнозы под конкретную идею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лубина росписи — число рынков на событие; на топ-матчи их сотни, на нишевые скромно; глубина даёт простор стратегиям, но спецрынки несут выше маржу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Сравнение коэффициент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Mostbet против конкуренто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де коэффициенты выш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Где площадка проигрывае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равнивать нужно предметно: на топ-международные события Mostbet часто конкурентен, на нишевых рынках уступает; универсального «лучше» не бывает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Как находить ценность в ли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равнивайте котировки на один исход у разных букмеке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Ставка по лучшей цене повышает математическое ожида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Никогда не ставьте по первой попавшейся котировке, не сверив её с альтернатив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•  Ценность — ставка по коэффициенту выше реальной вероятности; ищут её сравнением котировок и низкой маржой, но работает она только на дистанции и при дисциплин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A01F4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115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A01F43">
                    <a:alpha val="100000"/>
                  </a:srgbClr>
                </a:solidFill>
                <a:latin typeface="Calibri"/>
              </a:rPr>
              <a:t><![CDATA[https://mbet-ru.com/mostbet-liniya-koefficien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A60">
                    <a:alpha val="100000"/>
                  </a:srgbClr>
                </a:solidFill>
                <a:latin typeface="Calibri"/>
              </a:rPr>
              <a:t><![CDATA[Независимый информационный проект о букмекере Mostbet в России. Мы не оператор и не владелец бренда Mostbet. Ставки и азартные игры связаны с риском потери денег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Никита Жданов, беттинг-обозреватель</dc:creator>
  <cp:lastModifiedBy>Unknown Creator</cp:lastModifiedBy>
  <dcterms:created xsi:type="dcterms:W3CDTF">2026-07-13T18:05:33Z</dcterms:created>
  <dcterms:modified xsi:type="dcterms:W3CDTF">2026-07-13T18:05:33Z</dcterms:modified>
  <dc:title>Mostbet линия 2026: коэффициенты, маржа и роспись</dc:title>
  <dc:description>Mostbet линия и коэффициенты 2026 — ширина линии, маржа на топ-события, глубина росписи и сравнение коэффициентов с конкурентами. Объективный разбор.</dc:description>
  <dc:subject>Mostbet линия и коэффициенты: насколько они выгодны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