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(Мостбет): обзор букмекера и казино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0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Что такое Mostbet и место на рынк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од запуска — около 2009-го; за это время бренд прошёл несколько ребрендингов интерфей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еография — более 90 стран; русскоязычный рынок остаётся одним из ключевы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одукты — ставки на спорт и киберспорт, казино, live-казино, краш-игры, виртуальный 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Лицензия — международная (Кюрасао); локальной лицензии РФ 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Mostbet — крупный международный оператор без лицензии РФ; доступ только через зеркало или приложение, выбор осознанный, участие с 18 ле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Ключевые факты о Mostbet в цифра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ублёвый счёт — оптимален для российского игрока, конвертации 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риптовалюта — рабочий обходной канал при банковских ограничения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лностью русскоязычный интерфейс, поддержка и правил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дин рублёвый аккаунт даёт доступ ко всем продуктам; точные лимиты — волатильны, проверяйте их в кассе перед операцией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Линия, коэффициенты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Футбол — РПЛ, еврокубки и десятки лиг, глубокая роспись на топ-матч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Хоккей — КХЛ и НХЛ, тоталы шайб, ставки на период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Единоборства — UFC, ММА и бокс с рынками на метод побед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иберспорт — Dota 2, CS и виртуальный спорт 24/7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ильная сторона Mostbet — широкая линия и развитый live с казино; коэффициенты конкурентны, но их стоит сравнивать перед каждой ставко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Бонусы и условия для игрок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онус начисляется на первый депозит; направление (спорт или казино) выбирается зара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ромокод при регистрации может увеличить пакет или добавить фриспи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У бонуса есть срок активации и минимальный депозит — пропуск условий лишает права на акц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онусы Mostbet щедрые, но связаны вейджером и сроками; брать их стоит, только взвесив реалистичность отыгрыша под свой стиль игр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Плюсы, минусы и вывод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Широкая линия и глубокая роспись на футбол, хоккей, единоборства и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азвитое казино: тысячи слотов, live-казино и краш-игра Avia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ибкие платежи, включая СБП и криптовалюту, быстрые зачисл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лностью русскоязычный интерфейс и поддерж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Активная бонусная политика для новых и постоянных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ет лицензии РФ и подключения к ЦУПИС — правовой защиты по российскому закону нет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2026-07-13T18:05:32Z</dcterms:created>
  <dcterms:modified xsi:type="dcterms:W3CDTF">2026-07-13T18:05:32Z</dcterms:modified>
  <dc:title>Mostbet обзор 2026: зеркало, скачать, казино и ставки</dc:title>
  <dc:description>Полный обзор Mostbet на 2026 — линия и коэффициенты, бонусы, мобильное приложение, казино и доступ через рабочее зеркало. Плюсы и минусы объективно.</dc:description>
  <dc:subject>Mostbet (Мостбет): обзор букмекера и казино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