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отзывы игроков: репутация букмекер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2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Что говорят об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артина смешанная: есть и лояльная аудитория, и недовольны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егатив в отзывах статистически перевешен — довольные пишут реж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Многие претензии связаны с офшорной спецификой, а не уникальны для брен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Тон отзывов смешанный и типичный для офшора; негатив статистически перевешен, оценки на агрегаторах не всегда независимы — смотрите на свежие отзывы и тренд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За что хваля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Обширная роспись на спорт, включая нишевые турни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азвитое казино со слотами, live-казино и Aviat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иберспорт и виртуальный спорт для широкой аудитории, что отмечают как плюс молодые игро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Хвалят за широкую линию и казино, скорость пополнения и обилие бонусов — это реальные плюсы, признаваемые даже критиками, но бонусы требуют чтения условий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На что жалуют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Частая причина — незавершённый KYC или неотыгранный бону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еже — реальные спорные ситуации с выплат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дробно причины задержек и способы их избежать — в материале о выводе дене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Жалуются на задержки и отказы при выводе (часто из-за KYC и бонусов), спорные расчёты и неудобство доступа через зеркала — частью это офшорная специфика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Как читать отзывы критич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еальные отзывы содержат конкретику: суммы, методы, сроки, детал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Заказные обтекаемы, шаблонны и эмоционально однообраз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Массовый одинаковый позитив или негатив — повод насторожить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Читайте отзывы критично: реальный опыт конкретен, заказной обтекаем; ищите контекст жалобы и проверяйте по нескольким источникам, доверяя системным проблемам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Споры и их разреш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Задержка или отказ в выводе средств после крупного выи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порный расчёт, перерасчёт коэффициента или отмена став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Аннулирование бонуса за нарушение условий отыгрыша или лимита став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поры о выводе, ставках и бонусах решаются сначала через поддержку с доказательствами, при неудаче — через независимый арбитраж; профилактика предотвращает большинство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mostbet-otzyvy-igroko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2026-07-13T18:05:37Z</dcterms:created>
  <dcterms:modified xsi:type="dcterms:W3CDTF">2026-07-13T18:05:37Z</dcterms:modified>
  <dc:title>Mostbet отзывы 2026: реальный опыт игроков и репутация</dc:title>
  <dc:description>Mostbet отзывы игроков 2026 — что хвалят и на что жалуются, как читать отзывы критично, типичные споры о выводе и общая репутация букмекера.</dc:description>
  <dc:subject>Mostbet отзывы игроков: репутация букмекера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