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MOSTBET РОСС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Mostbet промокод: как использовать при регистрации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икита Жданов, беттинг-обозреватель · 0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Что даёт промокод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Фриспины — бесплатные вращения в слотах, привязанные к казиношному направлению бону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Фрибет — бесплатная ставка на спорт с собственными правилами зачёта выи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И фриспины, и фрибет имеют условия отыгрыша или ограничения, которые стоит прочита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омокод усиливает приветственный пакет (бонус, фриспины, фрибет) и вводится при регистрации; бонус-код в кабинете — отдельная механика для действующих игроко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Где взять рабочий промокод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Акции и рассылки самого оператора — самый надёжный источник актуальных код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Уведомления в приложении и официальные сообщества в соцсетях, включая ВКонтак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Условия кода в этих каналах описаны прозрачно, без скрытых сюрприз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ерите коды из официальных акций и проверенных партнёров, проверяйте их прямо в форме регистрации; слишком щедрые коды из сомнительных мест — повод насторожитьс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Как активировать промокод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Откройте форму регистрации на актуальном адресе и выберите способ создания ак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айдите поле «Промокод» (иногда оно скрыто под ссылкой «У меня есть промокод»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Введите код точно как указано, соблюдая регистр и без лишних пробел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Убедитесь, что система приняла код и показала улучшенные условия бону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Завершите регистрацию, выберите валюту ₽ и подтвердите контак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сле первого депозита проверьте, что бонус начислен в соответствии с кодом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Условия использования код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иветственный промокод применяется один раз при регистрации нового ак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есколько приветственных кодов одновременно использовать нельз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пытка обойти ограничение через второй аккаунт нарушает правил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омокод не отменяет условий бонуса: один код на аккаунт, привязка к вейджеру и сроку; ценность кода — в связке бонуса и отыгрыша, а не в размере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Почему промокод не работае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од устарел вместе с завершившейся акцией — найдите свежий в официальном источни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од уже использован (если он одноразовый) или не существует — проверьте источни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Опечатка при вводе — скопируйте код заново, проверьте регистр и пробел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од чаще всего не работает из-за истечения срока, опечатки или ограничений по гео и валюте; проверьте по чек-листу до завершения регистрации — задним числом код не добавить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https://mbet-ru.com/mostbet-promoko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езависимый информационный проект о букмекере Mostbet в России. Мы не оператор и не владелец бренда Mostbet. Ставки и азартные игры связаны с риском потери денег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Никита Жданов, беттинг-обозреватель</dc:creator>
  <cp:lastModifiedBy>Unknown Creator</cp:lastModifiedBy>
  <dcterms:created xsi:type="dcterms:W3CDTF">2026-07-13T18:05:37Z</dcterms:created>
  <dcterms:modified xsi:type="dcterms:W3CDTF">2026-07-13T18:05:37Z</dcterms:modified>
  <dc:title>Mostbet промокод 2026: где взять и как активировать</dc:title>
  <dc:description>Mostbet промокод 2026 — что даёт промокод при регистрации, где его взять, как ввести в анкету и активировать бонус. Проверка актуальности и ошибки.</dc:description>
  <dc:subject>Mostbet промокод: как использовать при регистрации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