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ОБЗОР MOSTBET РОСС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Mostbet скачать на Android: APK и установк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икита Жданов, беттинг-обозреватель · 30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Зачем нужно приложение на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лная линия и роспись, как в веб-версии: футбол, хоккей, единоборства, киберспор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Live-ставки с быстрым обновлением коэффициентов и кэшау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азино, live-казино и краш-игра Aviator в одном приложен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асса: пополнение и вывод прямо из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иложение на Android даёт полный функционал и, главное, обходит блокировку, подключаясь к серверу напрямую, — это самый стабильный способ доступ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Где скачать APK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качивайте только с официального сайта, а не из поисковой выдачи и реклам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асторожитесь, если файл просит подозрительно широкие разрешения при установк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омнительные «моды», «APK с бесконечным балансом» и «взломанные версии» — всегда вредоно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веряйте, что после установки приложение ведёт в ваш привычный аккау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APK берите только с официального сайта оператора; в Google Play приложения нет по правилам магазина, а «моды» и сторонние каталоги опасны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Пошаговая установка AP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лучите ссылку на APK через официальный канал и скачайте файл на телефо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и запуске файла Android предложит разрешить установку из этого источника — откройте настройки и включите разрешение только для нужного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Вернитесь к файлу и нажмите «Установить»; дождитесь заверш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Откройте установленное приложение и при первом запуске разрешите только необходимые разреш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Войдите в существующий аккаунт по логину, телефону или через соцсеть — регистрироваться заново не нуж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разу отключите разрешение «установка из неизвестных источников», чтобы случайные файлы не устанавливались впредь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Обновление и обслуживание 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иложение обычно само уведомляет о доступном обновлении и предлагает скачать новую верси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овый APK устанавливается поверх старого — аккаунт и данные сохраняются, переустанавливать «с нуля» не нуж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ерите обновление из того же официального источника, что и первую установ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Обновляйте APK вручную из официального источника поверх старого, чистите кэш и следите за памятью; ошибки установки чаще всего из-за места или версии Andro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Требования и безопаснос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Источник — только официальный; сторонние каталоги и «моды» исключе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Разрешения при установке — разумные; чрезмерные запросы повод отказать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сле установки приложение ведёт в ваш реальный аккаунт без «повторной регистрации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иложению нужна свежая Android и немного места; безопасность держится на официальном источнике APK и защите самого телефона как ключа к аккаунту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https://mbet-ru.com/skachat-mostbet-android-ap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езависимый информационный проект о букмекере Mostbet в России. Мы не оператор и не владелец бренда Mostbet. Ставки и азартные игры связаны с риском потери денег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Никита Жданов, беттинг-обозреватель</dc:creator>
  <cp:lastModifiedBy>Unknown Creator</cp:lastModifiedBy>
  <dcterms:created xsi:type="dcterms:W3CDTF">2026-07-13T18:05:36Z</dcterms:created>
  <dcterms:modified xsi:type="dcterms:W3CDTF">2026-07-13T18:05:36Z</dcterms:modified>
  <dc:title>Mostbet скачать на Android 2026: APK и установка</dc:title>
  <dc:description>Mostbet скачать на Android 2026 — где взять APK, пошаговая установка из неизвестных источников, обновление приложения и требования. Приложение как доступ.</dc:description>
  <dc:subject>Mostbet скачать на Android: APK и установка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